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1" r:id="rId7"/>
    <p:sldId id="260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39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69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15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0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17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8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76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2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604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63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86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EC1F-DD49-4846-BC3F-2548EC41BB08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28C0-0FCF-4D3F-917E-DAED1307DE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74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Lukuvuosi 2018-2019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Tilat</a:t>
            </a:r>
          </a:p>
          <a:p>
            <a:r>
              <a:rPr lang="fi-FI" dirty="0" err="1" smtClean="0"/>
              <a:t>Ops</a:t>
            </a:r>
            <a:r>
              <a:rPr lang="fi-FI" dirty="0" smtClean="0"/>
              <a:t>, tuntijako, sisällöt</a:t>
            </a:r>
          </a:p>
          <a:p>
            <a:r>
              <a:rPr lang="fi-FI" dirty="0" smtClean="0"/>
              <a:t>Työajat</a:t>
            </a:r>
          </a:p>
          <a:p>
            <a:r>
              <a:rPr lang="fi-FI" dirty="0" smtClean="0"/>
              <a:t>Koulupäivän rakenne</a:t>
            </a:r>
          </a:p>
          <a:p>
            <a:r>
              <a:rPr lang="fi-FI" dirty="0" smtClean="0"/>
              <a:t>Oppilashuolto, tuen portaat, puuttumisen malli</a:t>
            </a:r>
          </a:p>
          <a:p>
            <a:r>
              <a:rPr lang="fi-FI" dirty="0" smtClean="0"/>
              <a:t>Henkilökunta</a:t>
            </a:r>
          </a:p>
          <a:p>
            <a:r>
              <a:rPr lang="fi-FI" dirty="0" smtClean="0"/>
              <a:t>Wilma, peda.net</a:t>
            </a:r>
          </a:p>
          <a:p>
            <a:r>
              <a:rPr lang="fi-FI" dirty="0" smtClean="0"/>
              <a:t>Valinnaisaineet</a:t>
            </a:r>
          </a:p>
          <a:p>
            <a:r>
              <a:rPr lang="fi-FI" dirty="0" smtClean="0"/>
              <a:t>Vanhemmat mukaan koulun toimintaan!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48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Valinnaisaineet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Taide- ja taitoaineet yhteensä 6 alakoulu ja 5 yläkoulu</a:t>
            </a:r>
          </a:p>
          <a:p>
            <a:r>
              <a:rPr lang="fi-FI" dirty="0" smtClean="0"/>
              <a:t>Alakoulu: kuvataide 2h, käsityö 3 h ja liikunta 1h</a:t>
            </a:r>
          </a:p>
          <a:p>
            <a:r>
              <a:rPr lang="fi-FI" dirty="0" smtClean="0"/>
              <a:t>Yläkoulu: musiikki 1h, kuvataide 2h ja käsityö 2h</a:t>
            </a:r>
          </a:p>
          <a:p>
            <a:pPr marL="0" indent="0">
              <a:buNone/>
            </a:pPr>
            <a:r>
              <a:rPr lang="fi-FI" dirty="0" smtClean="0"/>
              <a:t>Valinnaiset aineet</a:t>
            </a:r>
          </a:p>
          <a:p>
            <a:r>
              <a:rPr lang="fi-FI" dirty="0" smtClean="0"/>
              <a:t>Alakoulu: 3. ja 6.luokka  1 tunti/</a:t>
            </a:r>
            <a:r>
              <a:rPr lang="fi-FI" dirty="0" err="1" smtClean="0"/>
              <a:t>tvt</a:t>
            </a:r>
            <a:r>
              <a:rPr lang="fi-FI" dirty="0" smtClean="0"/>
              <a:t> </a:t>
            </a:r>
          </a:p>
          <a:p>
            <a:r>
              <a:rPr lang="fi-FI" dirty="0" smtClean="0"/>
              <a:t>Yläkoulu: 7 luokka 3 tuntia, 8.-9.luokat 2 tuntia</a:t>
            </a:r>
          </a:p>
          <a:p>
            <a:r>
              <a:rPr lang="fi-FI" dirty="0" smtClean="0"/>
              <a:t>Saksan kieli on vapaaehtoinen ylimääräinen kieli, jonka voi lopettaa viidennen luokan jälkeen. Saksan kieli tulee valinnaisaineiden lisäksi</a:t>
            </a:r>
          </a:p>
          <a:p>
            <a:r>
              <a:rPr lang="fi-FI" dirty="0" smtClean="0"/>
              <a:t>Toivomme kaikkien opiskelevan saksaa koko perusopetuksen ajan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610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Osallistuminen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Miksi steinerkoulu?</a:t>
            </a:r>
          </a:p>
          <a:p>
            <a:r>
              <a:rPr lang="fi-FI" dirty="0" smtClean="0"/>
              <a:t>Talous</a:t>
            </a:r>
          </a:p>
          <a:p>
            <a:r>
              <a:rPr lang="fi-FI" dirty="0" smtClean="0"/>
              <a:t>Yhdessä päättäminen</a:t>
            </a:r>
          </a:p>
          <a:p>
            <a:r>
              <a:rPr lang="fi-FI" dirty="0" smtClean="0"/>
              <a:t>Yhteistyö</a:t>
            </a:r>
          </a:p>
          <a:p>
            <a:r>
              <a:rPr lang="fi-FI" dirty="0" smtClean="0"/>
              <a:t>Koulun kehittäminen</a:t>
            </a:r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504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63579"/>
            <a:ext cx="10515600" cy="4813384"/>
          </a:xfrm>
        </p:spPr>
        <p:txBody>
          <a:bodyPr/>
          <a:lstStyle/>
          <a:p>
            <a:r>
              <a:rPr lang="fi-FI" dirty="0" smtClean="0"/>
              <a:t>Koulu muuttaa uusiin tiloihin 1.8. 2018 alkaen</a:t>
            </a:r>
          </a:p>
          <a:p>
            <a:r>
              <a:rPr lang="fi-FI" dirty="0" smtClean="0"/>
              <a:t>Tilat sijaitsevat Wilhelm Schildtin katu 2</a:t>
            </a:r>
          </a:p>
          <a:p>
            <a:r>
              <a:rPr lang="fi-FI" dirty="0" smtClean="0"/>
              <a:t>Oppilaat pääsevät tutustumaan </a:t>
            </a:r>
            <a:r>
              <a:rPr lang="fi-FI" smtClean="0"/>
              <a:t>tiloihin </a:t>
            </a:r>
            <a:r>
              <a:rPr lang="fi-FI" smtClean="0"/>
              <a:t>1.8. </a:t>
            </a:r>
            <a:r>
              <a:rPr lang="fi-FI" dirty="0" smtClean="0"/>
              <a:t>– 3.8.2018 ja samalla voivat osallistua luokkien järjestämiseen</a:t>
            </a:r>
          </a:p>
          <a:p>
            <a:r>
              <a:rPr lang="fi-FI" dirty="0" smtClean="0"/>
              <a:t>Muuttotalkoot koululla </a:t>
            </a:r>
            <a:r>
              <a:rPr lang="fi-FI" dirty="0" err="1" smtClean="0"/>
              <a:t>vkolla</a:t>
            </a:r>
            <a:r>
              <a:rPr lang="fi-FI" dirty="0" smtClean="0"/>
              <a:t> 22 (28.5</a:t>
            </a:r>
            <a:r>
              <a:rPr lang="fi-FI" dirty="0" smtClean="0"/>
              <a:t>.- </a:t>
            </a:r>
            <a:r>
              <a:rPr lang="fi-FI" dirty="0" smtClean="0"/>
              <a:t>1.6.). Opettajilta tulee lisätietoa talkoista.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4" y="4155272"/>
            <a:ext cx="3371088" cy="251824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72" y="4155272"/>
            <a:ext cx="3371160" cy="25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Opetussuunnitelma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Sisällöt hieman muuttuvat hieman, johtuen myös uudesta tuntijaosta</a:t>
            </a:r>
          </a:p>
          <a:p>
            <a:r>
              <a:rPr lang="fi-FI" dirty="0" smtClean="0"/>
              <a:t>Selkeämmät vuositavoitteet/sisällöt</a:t>
            </a:r>
          </a:p>
          <a:p>
            <a:r>
              <a:rPr lang="fi-FI" dirty="0" smtClean="0"/>
              <a:t>Lyhyt </a:t>
            </a:r>
            <a:r>
              <a:rPr lang="fi-FI" dirty="0" err="1" smtClean="0"/>
              <a:t>miniops</a:t>
            </a:r>
            <a:r>
              <a:rPr lang="fi-FI" dirty="0" smtClean="0"/>
              <a:t> jokaisesta vuosiluokasta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519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Tuntijako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550937"/>
              </p:ext>
            </p:extLst>
          </p:nvPr>
        </p:nvGraphicFramePr>
        <p:xfrm>
          <a:off x="762004" y="1427753"/>
          <a:ext cx="8109281" cy="5053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058"/>
                <a:gridCol w="608112"/>
                <a:gridCol w="608112"/>
                <a:gridCol w="608112"/>
                <a:gridCol w="608112"/>
                <a:gridCol w="608112"/>
                <a:gridCol w="608112"/>
                <a:gridCol w="608112"/>
                <a:gridCol w="608112"/>
                <a:gridCol w="608112"/>
                <a:gridCol w="602215"/>
              </a:tblGrid>
              <a:tr h="15199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tuntijako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319587"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5.luokka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6.luokka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7.luokka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8.luokka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9.luokka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Äidinkieli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7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7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Enkku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½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½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16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Saksa A2 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½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½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6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Ruotsi B1 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7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Matematiikka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Ympäristöoppi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Biologia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Maantieto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Fysiikka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Kemia 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Terveystieto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Uskonto/et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10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Historia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7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Yhteiskuntaoppi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Musiikki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9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Kuvataide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2`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2`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Käsityö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2`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2`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16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Liikunta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3`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Kotitalous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valinnaiset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9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Oppilaanohjaus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0,5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0,5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Pakolliset yhteensä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20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20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26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30,5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29,5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30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229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Saksa A2-valinnainen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8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Ranska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20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20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26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27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32,5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33,5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34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241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  <a:tr h="169692"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  <a:tc>
                  <a:txBody>
                    <a:bodyPr/>
                    <a:lstStyle/>
                    <a:p>
                      <a:endParaRPr lang="fi-FI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0" marR="524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7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64694" y="200525"/>
            <a:ext cx="11117179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Työpäivät 2018-2019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 alkaa 9.8.2018 (päivän pituus 9.00-12.00)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syysloma 15.-21.10.2018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työlauantai 24.11.2018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työlauantaista saadun päivän pidämme vapaana perjantain 7.12.2018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syyslukukausi loppuu 21.12.2018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joululoma 22.12-6.1.2019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kevätlukukausi alkaa 7.1.2019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työlauantai 19.1.2019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talviloma 25.2-3.3.2019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työlauantaista saadun päivän pidämme vapaana torstain 18.4.2019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lukuvuosi loppuu 1.6.2019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 vapaita 6.12.2018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19.4.2019, 22.4.2019, 1.5.2019 ja 30.5.2019.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Koulupäivän ensimmäinen oppitunti alkaa klo. 8.15.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Koulupäivän rakenne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Minimissään 45 min ja maksimissaan 60 min</a:t>
            </a:r>
          </a:p>
          <a:p>
            <a:r>
              <a:rPr lang="fi-FI" dirty="0" smtClean="0"/>
              <a:t>Jaksotunnit yhteen</a:t>
            </a:r>
          </a:p>
          <a:p>
            <a:r>
              <a:rPr lang="fi-FI" dirty="0" smtClean="0"/>
              <a:t>Maksimi 7 oppituntia päivässä, joissakin jaksoissa poikkeuksia</a:t>
            </a:r>
          </a:p>
          <a:p>
            <a:r>
              <a:rPr lang="fi-FI" dirty="0" smtClean="0"/>
              <a:t>Pitkä välkkä</a:t>
            </a:r>
          </a:p>
          <a:p>
            <a:r>
              <a:rPr lang="fi-FI" dirty="0" smtClean="0"/>
              <a:t>Tukitunnit</a:t>
            </a:r>
          </a:p>
          <a:p>
            <a:r>
              <a:rPr lang="fi-FI" dirty="0" smtClean="0"/>
              <a:t>Läksykerhot</a:t>
            </a:r>
          </a:p>
          <a:p>
            <a:r>
              <a:rPr lang="fi-FI" dirty="0" smtClean="0"/>
              <a:t>Odotukset</a:t>
            </a:r>
          </a:p>
          <a:p>
            <a:r>
              <a:rPr lang="fi-FI" dirty="0" smtClean="0"/>
              <a:t>Siirtymät 1.-6.luokat opettajan/aikuisen johdolla, 7.-9. aikuisen johdolla/itsenäisesti</a:t>
            </a:r>
          </a:p>
          <a:p>
            <a:r>
              <a:rPr lang="fi-FI" dirty="0" smtClean="0"/>
              <a:t>Ensimmäinen oppitunti alkaa 8.15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195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Oppilashuolto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Tuen portaat, yleinen, tehostettu ja erityinen</a:t>
            </a:r>
          </a:p>
          <a:p>
            <a:r>
              <a:rPr lang="fi-FI" dirty="0" smtClean="0"/>
              <a:t>Oppilaiden testaaminen 2., 4. ja 6.luokalla ( äidinkieli ja matematiikka)</a:t>
            </a:r>
          </a:p>
          <a:p>
            <a:r>
              <a:rPr lang="fi-FI" dirty="0" smtClean="0"/>
              <a:t>Puuttumisen malli</a:t>
            </a:r>
          </a:p>
          <a:p>
            <a:r>
              <a:rPr lang="fi-FI" dirty="0" smtClean="0"/>
              <a:t>Verso ja kiva</a:t>
            </a:r>
          </a:p>
          <a:p>
            <a:r>
              <a:rPr lang="fi-FI" dirty="0" smtClean="0"/>
              <a:t>Ongelmatilanteet päivän aikana</a:t>
            </a:r>
          </a:p>
          <a:p>
            <a:r>
              <a:rPr lang="fi-FI" dirty="0" smtClean="0"/>
              <a:t>Oppilashuollon kehittäminen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71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Henkilökunta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 luokka Aino Räsänen</a:t>
            </a:r>
          </a:p>
          <a:p>
            <a:r>
              <a:rPr lang="fi-FI" dirty="0" smtClean="0"/>
              <a:t>7. luokka Paula Keskinen</a:t>
            </a:r>
          </a:p>
          <a:p>
            <a:r>
              <a:rPr lang="fi-FI" dirty="0" smtClean="0"/>
              <a:t>Muut jatkavat omien ryhmiensä kanssa</a:t>
            </a:r>
          </a:p>
          <a:p>
            <a:r>
              <a:rPr lang="fi-FI" dirty="0" smtClean="0"/>
              <a:t>Ohjaajat: Joonas Paananen, avoin ja Heidi Ojanperä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736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Wilma/peda.net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Yhteyden pitäminen</a:t>
            </a:r>
          </a:p>
          <a:p>
            <a:r>
              <a:rPr lang="fi-FI" dirty="0" smtClean="0"/>
              <a:t>Lomat ja muut anomukset</a:t>
            </a:r>
          </a:p>
          <a:p>
            <a:r>
              <a:rPr lang="fi-FI" dirty="0" smtClean="0"/>
              <a:t>Oppilaiden opiskelujen seuraaminen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50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557</Words>
  <Application>Microsoft Office PowerPoint</Application>
  <PresentationFormat>Laajakuva</PresentationFormat>
  <Paragraphs>292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Office-teema</vt:lpstr>
      <vt:lpstr>Lukuvuosi 2018-2019</vt:lpstr>
      <vt:lpstr>Tilat</vt:lpstr>
      <vt:lpstr>Opetussuunnitelma</vt:lpstr>
      <vt:lpstr>Tuntijako</vt:lpstr>
      <vt:lpstr>PowerPoint-esitys</vt:lpstr>
      <vt:lpstr>Koulupäivän rakenne</vt:lpstr>
      <vt:lpstr>Oppilashuolto</vt:lpstr>
      <vt:lpstr>Henkilökunta</vt:lpstr>
      <vt:lpstr>Wilma/peda.net</vt:lpstr>
      <vt:lpstr>Valinnaisaineet</vt:lpstr>
      <vt:lpstr>Osallistuminen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Lukuvuosi 2018-2019</dc:title>
  <dc:creator>Teppo Lairio</dc:creator>
  <cp:lastModifiedBy>Teppo Lairio</cp:lastModifiedBy>
  <cp:revision>11</cp:revision>
  <dcterms:created xsi:type="dcterms:W3CDTF">2018-05-07T09:42:57Z</dcterms:created>
  <dcterms:modified xsi:type="dcterms:W3CDTF">2018-05-08T07:01:32Z</dcterms:modified>
</cp:coreProperties>
</file>